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853" r:id="rId2"/>
  </p:sldMasterIdLst>
  <p:notesMasterIdLst>
    <p:notesMasterId r:id="rId10"/>
  </p:notesMasterIdLst>
  <p:handoutMasterIdLst>
    <p:handoutMasterId r:id="rId11"/>
  </p:handoutMasterIdLst>
  <p:sldIdLst>
    <p:sldId id="256" r:id="rId3"/>
    <p:sldId id="273" r:id="rId4"/>
    <p:sldId id="276" r:id="rId5"/>
    <p:sldId id="259" r:id="rId6"/>
    <p:sldId id="260" r:id="rId7"/>
    <p:sldId id="265" r:id="rId8"/>
    <p:sldId id="275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33A7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0097" autoAdjust="0"/>
  </p:normalViewPr>
  <p:slideViewPr>
    <p:cSldViewPr showGuides="1">
      <p:cViewPr>
        <p:scale>
          <a:sx n="100" d="100"/>
          <a:sy n="100" d="100"/>
        </p:scale>
        <p:origin x="-1944" y="-738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howGuides="1">
      <p:cViewPr varScale="1">
        <p:scale>
          <a:sx n="67" d="100"/>
          <a:sy n="67" d="100"/>
        </p:scale>
        <p:origin x="-3168" y="-8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4BE3AE-CF74-476D-9144-40CC0C36CC25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7185E26-8C71-49A3-AA83-A6BFB2F446C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395712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2160BB-A359-47A8-B248-1B51347ACF27}" type="datetimeFigureOut">
              <a:rPr lang="ru-RU" smtClean="0"/>
              <a:pPr/>
              <a:t>11.06.2025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F6BD5A-610B-4EF8-9C7C-6B3396C428A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1340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685800" y="1597902"/>
            <a:ext cx="7772400" cy="1102519"/>
          </a:xfrm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algn="l">
              <a:defRPr sz="3600" b="1">
                <a:solidFill>
                  <a:srgbClr val="233A7A"/>
                </a:solidFill>
              </a:defRPr>
            </a:lvl1pPr>
          </a:lstStyle>
          <a:p>
            <a:r>
              <a:rPr lang="ru-RU" dirty="0" smtClean="0"/>
              <a:t>Название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1371600" y="2914650"/>
            <a:ext cx="6400800" cy="1314450"/>
          </a:xfrm>
        </p:spPr>
        <p:txBody>
          <a:bodyPr>
            <a:normAutofit/>
          </a:bodyPr>
          <a:lstStyle>
            <a:lvl1pPr marL="0" indent="0" algn="l">
              <a:buNone/>
              <a:defRPr sz="2000" b="1">
                <a:solidFill>
                  <a:srgbClr val="233A7A"/>
                </a:solidFill>
              </a:defRPr>
            </a:lvl1pPr>
            <a:lvl2pPr marL="45718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6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1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3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5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Докладчик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33A7A"/>
                </a:solidFill>
              </a:defRPr>
            </a:lvl1pPr>
          </a:lstStyle>
          <a:p>
            <a:r>
              <a:rPr lang="ru-RU" smtClean="0"/>
              <a:t>Название мероприятия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z="2000"/>
            </a:lvl1pPr>
          </a:lstStyle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/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/>
        </p:blipFill>
        <p:spPr bwMode="auto">
          <a:xfrm>
            <a:off x="179512" y="41263"/>
            <a:ext cx="1250485" cy="936402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TextBox 7"/>
          <p:cNvSpPr txBox="1"/>
          <p:nvPr userDrawn="1"/>
        </p:nvSpPr>
        <p:spPr bwMode="auto">
          <a:xfrm>
            <a:off x="1691680" y="277813"/>
            <a:ext cx="6408712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>
              <a:defRPr/>
            </a:pPr>
            <a:r>
              <a:rPr lang="ru-RU" sz="1600" b="1" dirty="0">
                <a:solidFill>
                  <a:srgbClr val="233A7A"/>
                </a:solidFill>
                <a:latin typeface="+mn-lt"/>
                <a:ea typeface="Tahoma"/>
                <a:cs typeface="Arial" pitchFamily="34" charset="0"/>
              </a:rPr>
              <a:t>Институт химии и химической технологии </a:t>
            </a:r>
            <a:r>
              <a:rPr lang="ru-RU" sz="1600" b="1" dirty="0" smtClean="0">
                <a:solidFill>
                  <a:srgbClr val="233A7A"/>
                </a:solidFill>
                <a:latin typeface="+mn-lt"/>
                <a:cs typeface="Arial" pitchFamily="34" charset="0"/>
              </a:rPr>
              <a:t>СО РАН </a:t>
            </a:r>
            <a:r>
              <a:rPr lang="ru-RU" sz="1600" b="1" dirty="0" smtClean="0">
                <a:solidFill>
                  <a:srgbClr val="233A7A"/>
                </a:solidFill>
                <a:latin typeface="+mn-lt"/>
                <a:ea typeface="Tahoma"/>
                <a:cs typeface="Arial" pitchFamily="34" charset="0"/>
              </a:rPr>
              <a:t> </a:t>
            </a:r>
            <a:r>
              <a:rPr lang="ru-RU" sz="1600" b="1" dirty="0">
                <a:solidFill>
                  <a:srgbClr val="233A7A"/>
                </a:solidFill>
                <a:latin typeface="+mn-lt"/>
                <a:ea typeface="Tahoma"/>
                <a:cs typeface="Arial" pitchFamily="34" charset="0"/>
              </a:rPr>
              <a:t>– </a:t>
            </a:r>
            <a:endParaRPr sz="1600" b="1" dirty="0">
              <a:solidFill>
                <a:srgbClr val="233A7A"/>
              </a:solidFill>
              <a:latin typeface="+mn-lt"/>
              <a:cs typeface="Arial" pitchFamily="34" charset="0"/>
            </a:endParaRPr>
          </a:p>
          <a:p>
            <a:pPr algn="ctr">
              <a:defRPr/>
            </a:pPr>
            <a:r>
              <a:rPr lang="ru-RU" sz="1600" b="1" dirty="0">
                <a:solidFill>
                  <a:srgbClr val="233A7A"/>
                </a:solidFill>
                <a:latin typeface="+mn-lt"/>
                <a:ea typeface="Tahoma"/>
                <a:cs typeface="Arial" pitchFamily="34" charset="0"/>
              </a:rPr>
              <a:t>обособленное подразделение ФИЦ КНЦ СО РАН</a:t>
            </a:r>
            <a:endParaRPr sz="1600" b="1" dirty="0">
              <a:solidFill>
                <a:srgbClr val="233A7A"/>
              </a:solidFill>
              <a:latin typeface="+mn-lt"/>
              <a:cs typeface="Arial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233A7A"/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233A7A"/>
                </a:solidFill>
              </a:defRPr>
            </a:lvl1pPr>
          </a:lstStyle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екст 6"/>
          <p:cNvSpPr>
            <a:spLocks noGrp="1"/>
          </p:cNvSpPr>
          <p:nvPr>
            <p:ph type="body" sz="quarter" idx="13" hasCustomPrompt="1"/>
          </p:nvPr>
        </p:nvSpPr>
        <p:spPr>
          <a:xfrm>
            <a:off x="539750" y="1347788"/>
            <a:ext cx="8208963" cy="316865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826598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езультаты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9"/>
            <a:ext cx="8229600" cy="43204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7631832" y="843563"/>
            <a:ext cx="1512168" cy="216024"/>
          </a:xfrm>
        </p:spPr>
        <p:txBody>
          <a:bodyPr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5" hasCustomPrompt="1"/>
          </p:nvPr>
        </p:nvSpPr>
        <p:spPr>
          <a:xfrm>
            <a:off x="395549" y="627067"/>
            <a:ext cx="8352927" cy="215900"/>
          </a:xfrm>
        </p:spPr>
        <p:txBody>
          <a:bodyPr>
            <a:no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ru-RU" dirty="0" smtClean="0"/>
              <a:t>Авторы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6" hasCustomPrompt="1"/>
          </p:nvPr>
        </p:nvSpPr>
        <p:spPr>
          <a:xfrm>
            <a:off x="4716028" y="1203479"/>
            <a:ext cx="4319587" cy="2736577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4" name="Рисунок 13"/>
          <p:cNvSpPr>
            <a:spLocks noGrp="1"/>
          </p:cNvSpPr>
          <p:nvPr>
            <p:ph type="pic" sz="quarter" idx="17"/>
          </p:nvPr>
        </p:nvSpPr>
        <p:spPr>
          <a:xfrm>
            <a:off x="179388" y="1203393"/>
            <a:ext cx="4248150" cy="3240633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4716016" y="4011978"/>
            <a:ext cx="1079673" cy="216321"/>
          </a:xfrm>
        </p:spPr>
        <p:txBody>
          <a:bodyPr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ru-RU" dirty="0" smtClean="0"/>
              <a:t>Публикации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9" hasCustomPrompt="1"/>
          </p:nvPr>
        </p:nvSpPr>
        <p:spPr>
          <a:xfrm>
            <a:off x="4716016" y="4227934"/>
            <a:ext cx="4176464" cy="648072"/>
          </a:xfrm>
        </p:spPr>
        <p:txBody>
          <a:bodyPr>
            <a:normAutofit/>
          </a:bodyPr>
          <a:lstStyle>
            <a:lvl1pPr marL="0" indent="144000" defTabSz="144000">
              <a:buFont typeface="Arial" pitchFamily="34" charset="0"/>
              <a:buChar char="•"/>
              <a:defRPr sz="1200"/>
            </a:lvl1pPr>
          </a:lstStyle>
          <a:p>
            <a:pPr lvl="0"/>
            <a:r>
              <a:rPr lang="ru-RU" dirty="0" smtClean="0"/>
              <a:t>Список</a:t>
            </a:r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результаты_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23479"/>
            <a:ext cx="8229600" cy="432048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Текст 16"/>
          <p:cNvSpPr>
            <a:spLocks noGrp="1"/>
          </p:cNvSpPr>
          <p:nvPr>
            <p:ph type="body" sz="quarter" idx="14" hasCustomPrompt="1"/>
          </p:nvPr>
        </p:nvSpPr>
        <p:spPr>
          <a:xfrm>
            <a:off x="7631832" y="843563"/>
            <a:ext cx="1512168" cy="216024"/>
          </a:xfrm>
        </p:spPr>
        <p:txBody>
          <a:bodyPr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5" hasCustomPrompt="1"/>
          </p:nvPr>
        </p:nvSpPr>
        <p:spPr>
          <a:xfrm>
            <a:off x="395549" y="627067"/>
            <a:ext cx="8352927" cy="215900"/>
          </a:xfrm>
        </p:spPr>
        <p:txBody>
          <a:bodyPr>
            <a:no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ru-RU" dirty="0" smtClean="0"/>
              <a:t>Авторы</a:t>
            </a:r>
            <a:endParaRPr lang="ru-RU" dirty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6" hasCustomPrompt="1"/>
          </p:nvPr>
        </p:nvSpPr>
        <p:spPr>
          <a:xfrm>
            <a:off x="4573538" y="1203598"/>
            <a:ext cx="4319587" cy="3240497"/>
          </a:xfrm>
        </p:spPr>
        <p:txBody>
          <a:bodyPr>
            <a:normAutofit/>
          </a:bodyPr>
          <a:lstStyle>
            <a:lvl1pPr>
              <a:buNone/>
              <a:defRPr sz="1600"/>
            </a:lvl1pPr>
          </a:lstStyle>
          <a:p>
            <a:pPr lvl="0"/>
            <a:r>
              <a:rPr lang="ru-RU" dirty="0" smtClean="0"/>
              <a:t>Текст</a:t>
            </a:r>
            <a:endParaRPr lang="ru-RU" dirty="0"/>
          </a:p>
        </p:txBody>
      </p:sp>
      <p:sp>
        <p:nvSpPr>
          <p:cNvPr id="14" name="Рисунок 13"/>
          <p:cNvSpPr>
            <a:spLocks noGrp="1"/>
          </p:cNvSpPr>
          <p:nvPr>
            <p:ph type="pic" sz="quarter" idx="17"/>
          </p:nvPr>
        </p:nvSpPr>
        <p:spPr>
          <a:xfrm>
            <a:off x="179512" y="1203599"/>
            <a:ext cx="4248150" cy="2736303"/>
          </a:xfrm>
        </p:spPr>
        <p:txBody>
          <a:bodyPr/>
          <a:lstStyle/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16" name="Текст 15"/>
          <p:cNvSpPr>
            <a:spLocks noGrp="1"/>
          </p:cNvSpPr>
          <p:nvPr>
            <p:ph type="body" sz="quarter" idx="18" hasCustomPrompt="1"/>
          </p:nvPr>
        </p:nvSpPr>
        <p:spPr>
          <a:xfrm>
            <a:off x="1043608" y="4083918"/>
            <a:ext cx="1224136" cy="216024"/>
          </a:xfrm>
        </p:spPr>
        <p:txBody>
          <a:bodyPr>
            <a:normAutofit/>
          </a:bodyPr>
          <a:lstStyle>
            <a:lvl1pPr>
              <a:buNone/>
              <a:defRPr sz="1200"/>
            </a:lvl1pPr>
          </a:lstStyle>
          <a:p>
            <a:pPr lvl="0"/>
            <a:r>
              <a:rPr lang="ru-RU" dirty="0" smtClean="0"/>
              <a:t>Публикации</a:t>
            </a:r>
            <a:endParaRPr lang="ru-RU" dirty="0"/>
          </a:p>
        </p:txBody>
      </p:sp>
      <p:sp>
        <p:nvSpPr>
          <p:cNvPr id="19" name="Текст 18"/>
          <p:cNvSpPr>
            <a:spLocks noGrp="1"/>
          </p:cNvSpPr>
          <p:nvPr>
            <p:ph type="body" sz="quarter" idx="19" hasCustomPrompt="1"/>
          </p:nvPr>
        </p:nvSpPr>
        <p:spPr>
          <a:xfrm>
            <a:off x="1043608" y="4371950"/>
            <a:ext cx="3384376" cy="648072"/>
          </a:xfrm>
        </p:spPr>
        <p:txBody>
          <a:bodyPr>
            <a:normAutofit/>
          </a:bodyPr>
          <a:lstStyle>
            <a:lvl1pPr marL="0" indent="144000" defTabSz="144000">
              <a:buFont typeface="Arial" pitchFamily="34" charset="0"/>
              <a:buChar char="•"/>
              <a:defRPr sz="1200"/>
            </a:lvl1pPr>
          </a:lstStyle>
          <a:p>
            <a:pPr lvl="0"/>
            <a:r>
              <a:rPr lang="ru-RU" dirty="0" smtClean="0"/>
              <a:t>Список</a:t>
            </a:r>
            <a:endParaRPr lang="ru-RU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90"/>
            <a:ext cx="8229600" cy="493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Таблица 6"/>
          <p:cNvSpPr>
            <a:spLocks noGrp="1"/>
          </p:cNvSpPr>
          <p:nvPr>
            <p:ph type="tbl" sz="quarter" idx="13"/>
          </p:nvPr>
        </p:nvSpPr>
        <p:spPr>
          <a:xfrm>
            <a:off x="539750" y="1203325"/>
            <a:ext cx="8135938" cy="3168650"/>
          </a:xfrm>
        </p:spPr>
        <p:txBody>
          <a:bodyPr/>
          <a:lstStyle/>
          <a:p>
            <a:r>
              <a:rPr lang="ru-RU" smtClean="0"/>
              <a:t>Вставка таблицы</a:t>
            </a:r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rgbClr val="233A7A"/>
                </a:solidFill>
              </a:defRPr>
            </a:lvl1pPr>
          </a:lstStyle>
          <a:p>
            <a:pPr defTabSz="914378"/>
            <a:endParaRPr lang="ru-RU" dirty="0">
              <a:latin typeface="Calibri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1"/>
          </p:nvPr>
        </p:nvSpPr>
        <p:spPr>
          <a:xfrm>
            <a:off x="539750" y="1276350"/>
            <a:ext cx="8208963" cy="3311525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61550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bg>
      <p:bgPr>
        <a:solidFill>
          <a:srgbClr val="233A7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hasCustomPrompt="1"/>
          </p:nvPr>
        </p:nvSpPr>
        <p:spPr>
          <a:xfrm>
            <a:off x="457200" y="843558"/>
            <a:ext cx="5122912" cy="857250"/>
          </a:xfrm>
        </p:spPr>
        <p:txBody>
          <a:bodyPr>
            <a:noAutofit/>
          </a:bodyPr>
          <a:lstStyle>
            <a:lvl1pPr>
              <a:defRPr sz="3200" baseline="0">
                <a:solidFill>
                  <a:schemeClr val="bg1"/>
                </a:solidFill>
              </a:defRPr>
            </a:lvl1pPr>
          </a:lstStyle>
          <a:p>
            <a:r>
              <a:rPr lang="ru-RU" dirty="0" smtClean="0"/>
              <a:t>Приглашаем к сотрудничеству!</a:t>
            </a:r>
            <a:endParaRPr lang="ru-RU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611560" y="2571750"/>
            <a:ext cx="339387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baseline="0" dirty="0" smtClean="0">
                <a:solidFill>
                  <a:schemeClr val="bg1"/>
                </a:solidFill>
              </a:rPr>
              <a:t>г. Красноярск</a:t>
            </a:r>
            <a:endParaRPr lang="ru-RU" dirty="0" smtClean="0">
              <a:solidFill>
                <a:schemeClr val="bg1"/>
              </a:solidFill>
            </a:endParaRPr>
          </a:p>
          <a:p>
            <a:r>
              <a:rPr lang="ru-RU" dirty="0" smtClean="0">
                <a:solidFill>
                  <a:schemeClr val="bg1"/>
                </a:solidFill>
              </a:rPr>
              <a:t>Академгородок</a:t>
            </a:r>
            <a:r>
              <a:rPr lang="ru-RU" baseline="0" dirty="0" smtClean="0">
                <a:solidFill>
                  <a:schemeClr val="bg1"/>
                </a:solidFill>
              </a:rPr>
              <a:t> 50, стр. 24</a:t>
            </a:r>
          </a:p>
          <a:p>
            <a:r>
              <a:rPr lang="en-US" baseline="0" dirty="0" smtClean="0">
                <a:solidFill>
                  <a:schemeClr val="bg1"/>
                </a:solidFill>
              </a:rPr>
              <a:t>chem@icct.ru</a:t>
            </a:r>
          </a:p>
          <a:p>
            <a:endParaRPr lang="ru-RU" baseline="0" dirty="0" smtClean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087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6" tIns="45712" rIns="91426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4"/>
            <a:ext cx="8229600" cy="3394472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82"/>
            <a:ext cx="2133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77A87A-3318-4B6B-A97F-833A93EC622A}" type="datetime1">
              <a:rPr lang="ru-RU" smtClean="0"/>
              <a:pPr/>
              <a:t>11.06.2025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82"/>
            <a:ext cx="2895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948264" y="44271"/>
            <a:ext cx="2133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r">
              <a:defRPr sz="1800">
                <a:solidFill>
                  <a:srgbClr val="233A7A"/>
                </a:solidFill>
              </a:defRPr>
            </a:lvl1pPr>
          </a:lstStyle>
          <a:p>
            <a:fld id="{75CC63F7-3CB2-4325-95B6-4701FAD7DB8D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7" name="Picture 2" descr="I:\к шаблону.jpg"/>
          <p:cNvPicPr>
            <a:picLocks noChangeAspect="1" noChangeArrowheads="1"/>
          </p:cNvPicPr>
          <p:nvPr/>
        </p:nvPicPr>
        <p:blipFill>
          <a:blip r:embed="rId9" cstate="print"/>
          <a:srcRect t="83321" r="77069"/>
          <a:stretch>
            <a:fillRect/>
          </a:stretch>
        </p:blipFill>
        <p:spPr bwMode="auto">
          <a:xfrm>
            <a:off x="0" y="4411689"/>
            <a:ext cx="1490674" cy="731879"/>
          </a:xfrm>
          <a:prstGeom prst="rect">
            <a:avLst/>
          </a:prstGeom>
          <a:noFill/>
        </p:spPr>
      </p:pic>
      <p:pic>
        <p:nvPicPr>
          <p:cNvPr id="398337" name="Picture 1" descr="C:\Users\shor\Desktop\Моя рабочая\от Вигуля\полоса_основной слайд.png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1" y="1066200"/>
            <a:ext cx="9144000" cy="59345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6" r:id="rId2"/>
    <p:sldLayoutId id="2147483911" r:id="rId3"/>
    <p:sldLayoutId id="2147483667" r:id="rId4"/>
    <p:sldLayoutId id="2147483889" r:id="rId5"/>
    <p:sldLayoutId id="2147483890" r:id="rId6"/>
    <p:sldLayoutId id="2147483668" r:id="rId7"/>
  </p:sldLayoutIdLst>
  <p:hf hdr="0" ftr="0" dt="0"/>
  <p:txStyles>
    <p:titleStyle>
      <a:lvl1pPr algn="ctr" defTabSz="914378" rtl="0" eaLnBrk="1" latinLnBrk="0" hangingPunct="1">
        <a:spcBef>
          <a:spcPct val="0"/>
        </a:spcBef>
        <a:buNone/>
        <a:defRPr sz="2800" b="0" kern="1200">
          <a:solidFill>
            <a:srgbClr val="233A7A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33A7A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33A7A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33A7A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33A7A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33A7A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26" tIns="45712" rIns="91426" bIns="45712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5"/>
            <a:ext cx="8229600" cy="3394472"/>
          </a:xfrm>
          <a:prstGeom prst="rect">
            <a:avLst/>
          </a:prstGeom>
        </p:spPr>
        <p:txBody>
          <a:bodyPr vert="horz" lIns="91426" tIns="45712" rIns="91426" bIns="45712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91"/>
            <a:ext cx="2895600" cy="273844"/>
          </a:xfrm>
          <a:prstGeom prst="rect">
            <a:avLst/>
          </a:prstGeom>
        </p:spPr>
        <p:txBody>
          <a:bodyPr vert="horz" lIns="91426" tIns="45712" rIns="91426" bIns="4571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914378" rtl="0"/>
            <a:endParaRPr lang="ru-RU" kern="1200">
              <a:solidFill>
                <a:prstClr val="black">
                  <a:tint val="75000"/>
                </a:prstClr>
              </a:solidFill>
              <a:latin typeface="Calibri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0" r:id="rId1"/>
    <p:sldLayoutId id="2147483909" r:id="rId2"/>
  </p:sldLayoutIdLst>
  <p:hf hdr="0" ftr="0" dt="0"/>
  <p:txStyles>
    <p:titleStyle>
      <a:lvl1pPr algn="ctr" defTabSz="914378" rtl="0" eaLnBrk="1" latinLnBrk="0" hangingPunct="1">
        <a:spcBef>
          <a:spcPct val="0"/>
        </a:spcBef>
        <a:buNone/>
        <a:defRPr sz="4400" kern="1200">
          <a:solidFill>
            <a:srgbClr val="233A7A"/>
          </a:solidFill>
          <a:latin typeface="+mj-lt"/>
          <a:ea typeface="+mj-ea"/>
          <a:cs typeface="+mj-cs"/>
        </a:defRPr>
      </a:lvl1pPr>
    </p:titleStyle>
    <p:bodyStyle>
      <a:lvl1pPr marL="342892" indent="-342892" algn="l" defTabSz="914378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rgbClr val="233A7A"/>
          </a:solidFill>
          <a:latin typeface="+mn-lt"/>
          <a:ea typeface="+mn-ea"/>
          <a:cs typeface="+mn-cs"/>
        </a:defRPr>
      </a:lvl1pPr>
      <a:lvl2pPr marL="742931" indent="-285743" algn="l" defTabSz="914378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rgbClr val="233A7A"/>
          </a:solidFill>
          <a:latin typeface="+mn-lt"/>
          <a:ea typeface="+mn-ea"/>
          <a:cs typeface="+mn-cs"/>
        </a:defRPr>
      </a:lvl2pPr>
      <a:lvl3pPr marL="1142972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rgbClr val="233A7A"/>
          </a:solidFill>
          <a:latin typeface="+mn-lt"/>
          <a:ea typeface="+mn-ea"/>
          <a:cs typeface="+mn-cs"/>
        </a:defRPr>
      </a:lvl3pPr>
      <a:lvl4pPr marL="1600160" indent="-228594" algn="l" defTabSz="914378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rgbClr val="233A7A"/>
          </a:solidFill>
          <a:latin typeface="+mn-lt"/>
          <a:ea typeface="+mn-ea"/>
          <a:cs typeface="+mn-cs"/>
        </a:defRPr>
      </a:lvl4pPr>
      <a:lvl5pPr marL="2057348" indent="-228594" algn="l" defTabSz="914378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rgbClr val="233A7A"/>
          </a:solidFill>
          <a:latin typeface="+mn-lt"/>
          <a:ea typeface="+mn-ea"/>
          <a:cs typeface="+mn-cs"/>
        </a:defRPr>
      </a:lvl5pPr>
      <a:lvl6pPr marL="2514537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5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8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8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2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8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Заголовок 17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9" name="Подзаголовок 18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1</a:t>
            </a:fld>
            <a:endParaRPr lang="ru-RU"/>
          </a:p>
        </p:txBody>
      </p:sp>
      <p:pic>
        <p:nvPicPr>
          <p:cNvPr id="1030" name="Picture 6" descr="C:\Users\shor\Desktop\Моя рабочая\от Вигуля\Нижний левый элемент_стартовый слайд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" y="4391093"/>
            <a:ext cx="917575" cy="752475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Название темы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2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7452320" y="843563"/>
            <a:ext cx="1691680" cy="216019"/>
          </a:xfrm>
        </p:spPr>
        <p:txBody>
          <a:bodyPr>
            <a:noAutofit/>
          </a:bodyPr>
          <a:lstStyle/>
          <a:p>
            <a:r>
              <a:rPr lang="ru-RU" b="1" i="1" dirty="0" smtClean="0">
                <a:ea typeface="Verdana" pitchFamily="34" charset="0"/>
              </a:rPr>
              <a:t> номер проекта</a:t>
            </a:r>
            <a:endParaRPr lang="en-US" b="1" i="1" dirty="0" smtClean="0">
              <a:ea typeface="Verdana" pitchFamily="34" charset="0"/>
            </a:endParaRPr>
          </a:p>
          <a:p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ru-RU" dirty="0" smtClean="0"/>
              <a:t>авторы</a:t>
            </a:r>
            <a:endParaRPr lang="ru-RU" dirty="0"/>
          </a:p>
        </p:txBody>
      </p:sp>
      <p:sp>
        <p:nvSpPr>
          <p:cNvPr id="8" name="Текст 7"/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endParaRPr lang="ru-RU" dirty="0"/>
          </a:p>
        </p:txBody>
      </p:sp>
      <p:sp>
        <p:nvSpPr>
          <p:cNvPr id="10" name="Рисунок 9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9" name="Текст 8"/>
          <p:cNvSpPr>
            <a:spLocks noGrp="1"/>
          </p:cNvSpPr>
          <p:nvPr>
            <p:ph type="body" sz="quarter" idx="18"/>
          </p:nvPr>
        </p:nvSpPr>
        <p:spPr/>
        <p:txBody>
          <a:bodyPr>
            <a:noAutofit/>
          </a:bodyPr>
          <a:lstStyle/>
          <a:p>
            <a:pPr indent="-179388">
              <a:tabLst>
                <a:tab pos="179388" algn="l"/>
              </a:tabLst>
            </a:pPr>
            <a:r>
              <a:rPr lang="en-US" sz="1000" dirty="0" smtClean="0"/>
              <a:t> </a:t>
            </a:r>
            <a:endParaRPr lang="ru-RU" sz="1000" dirty="0" smtClean="0"/>
          </a:p>
        </p:txBody>
      </p:sp>
      <p:sp>
        <p:nvSpPr>
          <p:cNvPr id="11" name="Текст 10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pPr indent="0">
              <a:buNone/>
            </a:pPr>
            <a:r>
              <a:rPr lang="ru-RU" dirty="0" smtClean="0"/>
              <a:t>Публикации</a:t>
            </a:r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ru-RU" sz="2000" b="1" dirty="0" smtClean="0"/>
              <a:t>Название темы</a:t>
            </a:r>
            <a:br>
              <a:rPr lang="ru-RU" sz="2000" b="1" dirty="0" smtClean="0"/>
            </a:br>
            <a:endParaRPr lang="ru-RU" sz="2000" b="1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3</a:t>
            </a:fld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4"/>
          </p:nvPr>
        </p:nvSpPr>
        <p:spPr>
          <a:xfrm>
            <a:off x="7308304" y="843563"/>
            <a:ext cx="1835696" cy="144011"/>
          </a:xfrm>
        </p:spPr>
        <p:txBody>
          <a:bodyPr>
            <a:noAutofit/>
          </a:bodyPr>
          <a:lstStyle/>
          <a:p>
            <a:r>
              <a:rPr lang="ru-RU" dirty="0" smtClean="0"/>
              <a:t>проект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pPr algn="ctr"/>
            <a:r>
              <a:rPr lang="ru-RU" dirty="0" smtClean="0"/>
              <a:t>авторы</a:t>
            </a:r>
            <a:endParaRPr lang="ru-RU" dirty="0"/>
          </a:p>
        </p:txBody>
      </p:sp>
      <p:sp>
        <p:nvSpPr>
          <p:cNvPr id="9" name="Текст 8"/>
          <p:cNvSpPr>
            <a:spLocks noGrp="1"/>
          </p:cNvSpPr>
          <p:nvPr>
            <p:ph type="body" sz="quarter" idx="16"/>
          </p:nvPr>
        </p:nvSpPr>
        <p:spPr/>
        <p:txBody>
          <a:bodyPr>
            <a:noAutofit/>
          </a:bodyPr>
          <a:lstStyle/>
          <a:p>
            <a:pPr indent="-179388">
              <a:tabLst>
                <a:tab pos="179388" algn="l"/>
              </a:tabLst>
            </a:pPr>
            <a:r>
              <a:rPr lang="en-US" sz="1000" dirty="0" smtClean="0"/>
              <a:t> </a:t>
            </a:r>
            <a:endParaRPr lang="ru-RU" sz="1000" dirty="0" smtClean="0"/>
          </a:p>
        </p:txBody>
      </p:sp>
      <p:sp>
        <p:nvSpPr>
          <p:cNvPr id="12" name="Рисунок 11"/>
          <p:cNvSpPr>
            <a:spLocks noGrp="1"/>
          </p:cNvSpPr>
          <p:nvPr>
            <p:ph type="pic" sz="quarter" idx="17"/>
          </p:nvPr>
        </p:nvSpPr>
        <p:spPr/>
      </p:sp>
      <p:sp>
        <p:nvSpPr>
          <p:cNvPr id="11" name="Текст 10"/>
          <p:cNvSpPr>
            <a:spLocks noGrp="1"/>
          </p:cNvSpPr>
          <p:nvPr>
            <p:ph type="body" sz="quarter" idx="18"/>
          </p:nvPr>
        </p:nvSpPr>
        <p:spPr/>
        <p:txBody>
          <a:bodyPr>
            <a:normAutofit fontScale="70000" lnSpcReduction="20000"/>
          </a:bodyPr>
          <a:lstStyle/>
          <a:p>
            <a:pPr indent="0">
              <a:buNone/>
            </a:pPr>
            <a:r>
              <a:rPr lang="ru-RU" dirty="0" smtClean="0"/>
              <a:t>Публикации</a:t>
            </a:r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13" name="Текст 12"/>
          <p:cNvSpPr>
            <a:spLocks noGrp="1"/>
          </p:cNvSpPr>
          <p:nvPr>
            <p:ph type="body" sz="quarter" idx="19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758898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одзаголовок 2"/>
          <p:cNvSpPr>
            <a:spLocks noGrp="1"/>
          </p:cNvSpPr>
          <p:nvPr>
            <p:ph type="title"/>
          </p:nvPr>
        </p:nvSpPr>
        <p:spPr>
          <a:effectLst/>
        </p:spPr>
        <p:txBody>
          <a:bodyPr>
            <a:normAutofit fontScale="90000"/>
          </a:bodyPr>
          <a:lstStyle/>
          <a:p>
            <a:r>
              <a:rPr lang="ru-RU" sz="3200" b="1" dirty="0" smtClean="0"/>
              <a:t>Название темы</a:t>
            </a:r>
            <a:endParaRPr lang="ru-RU" sz="32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5CC63F7-3CB2-4325-95B6-4701FAD7DB8D}" type="slidenum">
              <a:rPr lang="ru-RU" smtClean="0"/>
              <a:pPr/>
              <a:t>6</a:t>
            </a:fld>
            <a:endParaRPr lang="ru-RU"/>
          </a:p>
        </p:txBody>
      </p:sp>
      <p:sp>
        <p:nvSpPr>
          <p:cNvPr id="2" name="Таблица 1"/>
          <p:cNvSpPr>
            <a:spLocks noGrp="1"/>
          </p:cNvSpPr>
          <p:nvPr>
            <p:ph type="tbl" sz="quarter" idx="13"/>
          </p:nvPr>
        </p:nvSpPr>
        <p:spPr/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1009168"/>
      </p:ext>
    </p:extLst>
  </p:cSld>
  <p:clrMapOvr>
    <a:masterClrMapping/>
  </p:clrMapOvr>
</p:sld>
</file>

<file path=ppt/theme/theme1.xml><?xml version="1.0" encoding="utf-8"?>
<a:theme xmlns:a="http://schemas.openxmlformats.org/drawingml/2006/main" name="Шаблон презентации ИХХТ-1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5_шаблон 3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Аспект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Шаблон презентации ИХХТ-1</Template>
  <TotalTime>9</TotalTime>
  <Words>22</Words>
  <Application>Microsoft Office PowerPoint</Application>
  <PresentationFormat>Экран (16:9)</PresentationFormat>
  <Paragraphs>17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7</vt:i4>
      </vt:variant>
    </vt:vector>
  </HeadingPairs>
  <TitlesOfParts>
    <vt:vector size="9" baseType="lpstr">
      <vt:lpstr>Шаблон презентации ИХХТ-1</vt:lpstr>
      <vt:lpstr>15_шаблон 3</vt:lpstr>
      <vt:lpstr>Презентация PowerPoint</vt:lpstr>
      <vt:lpstr>Название темы </vt:lpstr>
      <vt:lpstr>Название темы </vt:lpstr>
      <vt:lpstr>Презентация PowerPoint</vt:lpstr>
      <vt:lpstr>Презентация PowerPoint</vt:lpstr>
      <vt:lpstr>Название темы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Юлия Николаевна Зайцева</dc:creator>
  <cp:lastModifiedBy>Юлия Семенова</cp:lastModifiedBy>
  <cp:revision>3</cp:revision>
  <dcterms:created xsi:type="dcterms:W3CDTF">2023-11-21T10:52:52Z</dcterms:created>
  <dcterms:modified xsi:type="dcterms:W3CDTF">2025-06-11T09:14:21Z</dcterms:modified>
</cp:coreProperties>
</file>